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5AE17C7-B787-4E50-994D-5E804113A1E9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4/19/12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4/19/12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April 19,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PLrLOkGVNd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Sex, drugs and rock and roll of the 17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b="1" dirty="0" smtClean="0">
                <a:solidFill>
                  <a:srgbClr val="FF0000"/>
                </a:solidFill>
              </a:rPr>
              <a:t> century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99648"/>
          </a:xfrm>
        </p:spPr>
        <p:txBody>
          <a:bodyPr>
            <a:noAutofit/>
          </a:bodyPr>
          <a:lstStyle/>
          <a:p>
            <a:r>
              <a:rPr lang="en-US" dirty="0" smtClean="0"/>
              <a:t>Cheyenne Jepsen</a:t>
            </a:r>
          </a:p>
          <a:p>
            <a:r>
              <a:rPr lang="en-US" dirty="0" smtClean="0"/>
              <a:t>Madalyn McCracken</a:t>
            </a:r>
          </a:p>
          <a:p>
            <a:r>
              <a:rPr lang="en-US" dirty="0" smtClean="0"/>
              <a:t>Jennifer Woods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3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nn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r="960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Donne vs. </a:t>
            </a:r>
            <a:r>
              <a:rPr lang="en-US" dirty="0" smtClean="0"/>
              <a:t>Jagger</a:t>
            </a:r>
            <a:endParaRPr lang="en-US" dirty="0"/>
          </a:p>
        </p:txBody>
      </p:sp>
      <p:pic>
        <p:nvPicPr>
          <p:cNvPr id="8" name="Content Placeholder 7" descr="Mick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318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9210" y="1007818"/>
            <a:ext cx="6400800" cy="1090653"/>
          </a:xfrm>
        </p:spPr>
        <p:txBody>
          <a:bodyPr>
            <a:normAutofit/>
          </a:bodyPr>
          <a:lstStyle/>
          <a:p>
            <a:r>
              <a:rPr lang="en-US" dirty="0" smtClean="0"/>
              <a:t>Sex </a:t>
            </a:r>
            <a:br>
              <a:rPr lang="en-US" dirty="0" smtClean="0"/>
            </a:br>
            <a:r>
              <a:rPr lang="en-US" sz="2800" dirty="0" smtClean="0"/>
              <a:t>according to John Donne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277948"/>
            <a:ext cx="6400800" cy="3208454"/>
          </a:xfrm>
        </p:spPr>
        <p:txBody>
          <a:bodyPr>
            <a:noAutofit/>
          </a:bodyPr>
          <a:lstStyle/>
          <a:p>
            <a:r>
              <a:rPr lang="en-US" dirty="0" smtClean="0"/>
              <a:t>“Elegy </a:t>
            </a:r>
            <a:r>
              <a:rPr lang="en-US" dirty="0" smtClean="0"/>
              <a:t>19- On His Mistress Going To </a:t>
            </a:r>
            <a:r>
              <a:rPr lang="en-US" dirty="0" smtClean="0"/>
              <a:t>Bed”</a:t>
            </a:r>
            <a:endParaRPr lang="en-US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“ </a:t>
            </a:r>
            <a:r>
              <a:rPr lang="en-US" dirty="0"/>
              <a:t>Licence</a:t>
            </a:r>
            <a:r>
              <a:rPr lang="en-US" dirty="0"/>
              <a:t> my roving hands, and let them go,   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	 </a:t>
            </a:r>
            <a:r>
              <a:rPr lang="en-US" dirty="0" smtClean="0"/>
              <a:t>Before</a:t>
            </a:r>
            <a:r>
              <a:rPr lang="en-US" dirty="0"/>
              <a:t>, behind, between, above, below.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	</a:t>
            </a:r>
            <a:r>
              <a:rPr lang="en-US" dirty="0" smtClean="0"/>
              <a:t>O </a:t>
            </a:r>
            <a:r>
              <a:rPr lang="en-US" dirty="0"/>
              <a:t>my America! my new-found-land,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	My </a:t>
            </a:r>
            <a:r>
              <a:rPr lang="en-US" dirty="0"/>
              <a:t>kingdom, </a:t>
            </a:r>
            <a:r>
              <a:rPr lang="en-US" dirty="0"/>
              <a:t>safeliest</a:t>
            </a:r>
            <a:r>
              <a:rPr lang="en-US" dirty="0"/>
              <a:t> when with one man </a:t>
            </a:r>
            <a:r>
              <a:rPr lang="en-US" dirty="0"/>
              <a:t>mann’d</a:t>
            </a:r>
            <a:r>
              <a:rPr lang="en-US" dirty="0"/>
              <a:t>,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	My </a:t>
            </a:r>
            <a:r>
              <a:rPr lang="en-US" dirty="0"/>
              <a:t>Mine of precious stones, My </a:t>
            </a:r>
            <a:r>
              <a:rPr lang="en-US" dirty="0"/>
              <a:t>Empirie</a:t>
            </a:r>
            <a:r>
              <a:rPr lang="en-US" dirty="0"/>
              <a:t>,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	How </a:t>
            </a:r>
            <a:r>
              <a:rPr lang="en-US" dirty="0"/>
              <a:t>blest am I in this discovering thee!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	To </a:t>
            </a:r>
            <a:r>
              <a:rPr lang="en-US" dirty="0"/>
              <a:t>enter in these bonds, is to be free;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/>
              <a:t>	Then </a:t>
            </a:r>
            <a:r>
              <a:rPr lang="en-US" dirty="0"/>
              <a:t>where my hand is set, my seal shall be.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/>
              <a:t>  	</a:t>
            </a:r>
            <a:r>
              <a:rPr lang="en-US" dirty="0" smtClean="0"/>
              <a:t> </a:t>
            </a:r>
            <a:r>
              <a:rPr lang="en-US" dirty="0"/>
              <a:t>Full nakedness! All joys are due to </a:t>
            </a:r>
            <a:r>
              <a:rPr lang="en-US" dirty="0" smtClean="0"/>
              <a:t>thee”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7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Sex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according to </a:t>
            </a:r>
            <a:r>
              <a:rPr lang="en-US" sz="2800" dirty="0" smtClean="0"/>
              <a:t>Mick </a:t>
            </a:r>
            <a:r>
              <a:rPr lang="en-US" sz="2800" dirty="0" smtClean="0"/>
              <a:t>jagger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i="1" dirty="0" smtClean="0">
                <a:latin typeface="American Typewriter"/>
                <a:cs typeface="American Typewriter"/>
              </a:rPr>
              <a:t>“It</a:t>
            </a:r>
            <a:r>
              <a:rPr lang="en-US" sz="2000" i="1" dirty="0">
                <a:latin typeface="American Typewriter"/>
                <a:cs typeface="American Typewriter"/>
              </a:rPr>
              <a:t>`s an overwhelming feeling, the audience. That must be why most of these people never give up performing. Because they just can`t go without that sort of rush. It`s a bit like having an orgasm. Sometimes an orgasm is better than being onstage; sometimes being onstage is better than an orgasm</a:t>
            </a:r>
            <a:r>
              <a:rPr lang="en-US" sz="2000" i="1" dirty="0" smtClean="0">
                <a:latin typeface="American Typewriter"/>
                <a:cs typeface="American Typewriter"/>
              </a:rPr>
              <a:t>.”</a:t>
            </a:r>
            <a:endParaRPr lang="en-U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07320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Drugs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according to </a:t>
            </a:r>
            <a:r>
              <a:rPr lang="en-US" sz="3100" dirty="0" smtClean="0"/>
              <a:t>John </a:t>
            </a:r>
            <a:r>
              <a:rPr lang="en-US" sz="3100" dirty="0" smtClean="0"/>
              <a:t>donne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05558"/>
            <a:ext cx="6400800" cy="3893218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The Ecstasy</a:t>
            </a:r>
          </a:p>
          <a:p>
            <a:pPr lvl="1" indent="0">
              <a:buNone/>
            </a:pPr>
            <a:r>
              <a:rPr lang="en-US" dirty="0" smtClean="0"/>
              <a:t>	He</a:t>
            </a:r>
            <a:r>
              <a:rPr lang="en-US" dirty="0"/>
              <a:t>—though he knew not which soul </a:t>
            </a:r>
            <a:r>
              <a:rPr lang="en-US" dirty="0"/>
              <a:t>spake</a:t>
            </a:r>
            <a:r>
              <a:rPr lang="en-US" dirty="0"/>
              <a:t>, </a:t>
            </a:r>
          </a:p>
          <a:p>
            <a:pPr lvl="1" indent="0">
              <a:buNone/>
            </a:pPr>
            <a:r>
              <a:rPr lang="en-US" dirty="0"/>
              <a:t>    Because both meant, both </a:t>
            </a:r>
            <a:r>
              <a:rPr lang="en-US" dirty="0"/>
              <a:t>spake</a:t>
            </a:r>
            <a:r>
              <a:rPr lang="en-US" dirty="0"/>
              <a:t> the same— </a:t>
            </a:r>
          </a:p>
          <a:p>
            <a:pPr lvl="1" indent="0">
              <a:buNone/>
            </a:pPr>
            <a:r>
              <a:rPr lang="en-US" dirty="0"/>
              <a:t>Might thence a new concoction take, </a:t>
            </a:r>
          </a:p>
          <a:p>
            <a:pPr lvl="1" indent="0">
              <a:buNone/>
            </a:pPr>
            <a:r>
              <a:rPr lang="en-US" dirty="0" smtClean="0"/>
              <a:t>    And part far purer than he came. </a:t>
            </a:r>
            <a:endParaRPr lang="en-US" dirty="0"/>
          </a:p>
          <a:p>
            <a:pPr lvl="1" indent="0">
              <a:buNone/>
            </a:pPr>
            <a:r>
              <a:rPr lang="en-US" dirty="0" smtClean="0"/>
              <a:t>This ecstasy doth </a:t>
            </a:r>
            <a:r>
              <a:rPr lang="en-US" dirty="0" smtClean="0"/>
              <a:t>unperplex</a:t>
            </a:r>
            <a:r>
              <a:rPr lang="en-US" dirty="0" smtClean="0"/>
              <a:t> </a:t>
            </a:r>
          </a:p>
          <a:p>
            <a:pPr lvl="1" indent="0">
              <a:buNone/>
            </a:pPr>
            <a:r>
              <a:rPr lang="en-US" dirty="0" smtClean="0"/>
              <a:t>    (We said) and tell us what we love ; </a:t>
            </a:r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We </a:t>
            </a:r>
            <a:r>
              <a:rPr lang="en-US" dirty="0" smtClean="0"/>
              <a:t>see by this, it was not sex ; </a:t>
            </a:r>
          </a:p>
          <a:p>
            <a:pPr lvl="1" indent="0">
              <a:buNone/>
            </a:pPr>
            <a:r>
              <a:rPr lang="en-US" dirty="0" smtClean="0"/>
              <a:t>   </a:t>
            </a: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We see, we saw not, what did move : </a:t>
            </a:r>
          </a:p>
          <a:p>
            <a:pPr lvl="1" indent="0">
              <a:buNone/>
            </a:pPr>
            <a:r>
              <a:rPr lang="en-US" dirty="0" smtClean="0"/>
              <a:t>But as all several souls contain </a:t>
            </a:r>
          </a:p>
          <a:p>
            <a:pPr lvl="1" indent="0">
              <a:buNone/>
            </a:pPr>
            <a:r>
              <a:rPr lang="en-US" dirty="0" smtClean="0"/>
              <a:t>    Mixture of things they know not what, </a:t>
            </a:r>
          </a:p>
          <a:p>
            <a:pPr lvl="1" indent="0">
              <a:buNone/>
            </a:pPr>
            <a:r>
              <a:rPr lang="en-US" dirty="0" smtClean="0"/>
              <a:t>Love these </a:t>
            </a:r>
            <a:r>
              <a:rPr lang="en-US" dirty="0" smtClean="0"/>
              <a:t>mix'd</a:t>
            </a:r>
            <a:r>
              <a:rPr lang="en-US" dirty="0" smtClean="0"/>
              <a:t> souls doth mix again, </a:t>
            </a:r>
          </a:p>
          <a:p>
            <a:pPr lvl="1" indent="0">
              <a:buNone/>
            </a:pPr>
            <a:r>
              <a:rPr lang="en-US" dirty="0" smtClean="0"/>
              <a:t>    And makes both one, each this, and that. 	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4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Drugs according to mick </a:t>
            </a:r>
            <a:r>
              <a:rPr lang="en-US" dirty="0" smtClean="0"/>
              <a:t>jagger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98732"/>
            <a:ext cx="6400800" cy="3048001"/>
          </a:xfrm>
        </p:spPr>
        <p:txBody>
          <a:bodyPr>
            <a:noAutofit/>
          </a:bodyPr>
          <a:lstStyle/>
          <a:p>
            <a:r>
              <a:rPr lang="en-US" sz="1600" i="1" dirty="0" smtClean="0">
                <a:latin typeface="American Typewriter"/>
                <a:cs typeface="American Typewriter"/>
              </a:rPr>
              <a:t>“I </a:t>
            </a:r>
            <a:r>
              <a:rPr lang="en-US" sz="1600" i="1" dirty="0">
                <a:latin typeface="American Typewriter"/>
                <a:cs typeface="American Typewriter"/>
              </a:rPr>
              <a:t>was thinking about this the other day, and I </a:t>
            </a:r>
            <a:r>
              <a:rPr lang="en-US" sz="1600" i="1" dirty="0" smtClean="0">
                <a:latin typeface="American Typewriter"/>
                <a:cs typeface="American Typewriter"/>
              </a:rPr>
              <a:t>don’t </a:t>
            </a:r>
            <a:r>
              <a:rPr lang="en-US" sz="1600" i="1" dirty="0">
                <a:latin typeface="American Typewriter"/>
                <a:cs typeface="American Typewriter"/>
              </a:rPr>
              <a:t>really think I was suited to heavy drug behavior, to be perfectly honest. But I </a:t>
            </a:r>
            <a:r>
              <a:rPr lang="en-US" sz="1600" i="1" dirty="0" smtClean="0">
                <a:latin typeface="American Typewriter"/>
                <a:cs typeface="American Typewriter"/>
              </a:rPr>
              <a:t>don’t </a:t>
            </a:r>
            <a:r>
              <a:rPr lang="en-US" sz="1600" i="1" dirty="0">
                <a:latin typeface="American Typewriter"/>
                <a:cs typeface="American Typewriter"/>
              </a:rPr>
              <a:t>mind talking about it. </a:t>
            </a:r>
            <a:r>
              <a:rPr lang="en-US" sz="1600" i="1" dirty="0" smtClean="0">
                <a:latin typeface="American Typewriter"/>
                <a:cs typeface="American Typewriter"/>
              </a:rPr>
              <a:t>It’s </a:t>
            </a:r>
            <a:r>
              <a:rPr lang="en-US" sz="1600" i="1" dirty="0">
                <a:latin typeface="American Typewriter"/>
                <a:cs typeface="American Typewriter"/>
              </a:rPr>
              <a:t>hard to believe that you did so many drugs for so long. </a:t>
            </a:r>
            <a:r>
              <a:rPr lang="en-US" sz="1600" i="1" dirty="0" smtClean="0">
                <a:latin typeface="American Typewriter"/>
                <a:cs typeface="American Typewriter"/>
              </a:rPr>
              <a:t>That’s </a:t>
            </a:r>
            <a:r>
              <a:rPr lang="en-US" sz="1600" i="1" dirty="0">
                <a:latin typeface="American Typewriter"/>
                <a:cs typeface="American Typewriter"/>
              </a:rPr>
              <a:t>what I find really hard. And I </a:t>
            </a:r>
            <a:r>
              <a:rPr lang="en-US" sz="1600" i="1" dirty="0" smtClean="0">
                <a:latin typeface="American Typewriter"/>
                <a:cs typeface="American Typewriter"/>
              </a:rPr>
              <a:t>didn’t </a:t>
            </a:r>
            <a:r>
              <a:rPr lang="en-US" sz="1600" i="1" dirty="0">
                <a:latin typeface="American Typewriter"/>
                <a:cs typeface="American Typewriter"/>
              </a:rPr>
              <a:t>really consider it. You know, it was eating and drinking and taking drugs and having sex. It was just part of life. It </a:t>
            </a:r>
            <a:r>
              <a:rPr lang="en-US" sz="1600" i="1" dirty="0" smtClean="0">
                <a:latin typeface="American Typewriter"/>
                <a:cs typeface="American Typewriter"/>
              </a:rPr>
              <a:t>wasn’t </a:t>
            </a:r>
            <a:r>
              <a:rPr lang="en-US" sz="1600" i="1" dirty="0">
                <a:latin typeface="American Typewriter"/>
                <a:cs typeface="American Typewriter"/>
              </a:rPr>
              <a:t>really anything special. It was just a bit of a bore, really. Everyone took drugs the whole time, and you were out of it the whole time. It </a:t>
            </a:r>
            <a:r>
              <a:rPr lang="en-US" sz="1600" i="1" dirty="0" smtClean="0">
                <a:latin typeface="American Typewriter"/>
                <a:cs typeface="American Typewriter"/>
              </a:rPr>
              <a:t>wasn’t </a:t>
            </a:r>
            <a:r>
              <a:rPr lang="en-US" sz="1600" i="1" dirty="0">
                <a:latin typeface="American Typewriter"/>
                <a:cs typeface="American Typewriter"/>
              </a:rPr>
              <a:t>a special event</a:t>
            </a:r>
            <a:r>
              <a:rPr lang="en-US" sz="1600" i="1" dirty="0" smtClean="0">
                <a:latin typeface="American Typewriter"/>
                <a:cs typeface="American Typewriter"/>
              </a:rPr>
              <a:t>.”</a:t>
            </a:r>
            <a:endParaRPr lang="en-US" sz="1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5087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Rock and roll </a:t>
            </a:r>
            <a:r>
              <a:rPr lang="en-US" sz="3100" dirty="0" smtClean="0"/>
              <a:t>according to john </a:t>
            </a:r>
            <a:r>
              <a:rPr lang="en-US" sz="3100" dirty="0" smtClean="0"/>
              <a:t>donne</a:t>
            </a:r>
            <a:endParaRPr lang="en-US" sz="31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The </a:t>
            </a:r>
            <a:r>
              <a:rPr lang="en-US" dirty="0" smtClean="0"/>
              <a:t>Flea</a:t>
            </a:r>
            <a:endParaRPr lang="en-US" dirty="0" smtClean="0">
              <a:solidFill>
                <a:srgbClr val="000000"/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http://youtu.be/PLrLOkGVNd0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1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Rock and roll </a:t>
            </a:r>
            <a:r>
              <a:rPr lang="en-US" sz="2800" dirty="0" smtClean="0"/>
              <a:t>according to mick </a:t>
            </a:r>
            <a:r>
              <a:rPr lang="en-US" sz="2800" dirty="0" smtClean="0"/>
              <a:t>jagger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i="1" dirty="0" smtClean="0">
                <a:latin typeface="American Typewriter"/>
                <a:cs typeface="American Typewriter"/>
              </a:rPr>
              <a:t>“There</a:t>
            </a:r>
            <a:r>
              <a:rPr lang="en-US" sz="2000" i="1" dirty="0">
                <a:latin typeface="American Typewriter"/>
                <a:cs typeface="American Typewriter"/>
              </a:rPr>
              <a:t>`s not a lot in rock that is new. It`s the same kind of chord sequences and the same kind of rhythm references and the same recycling of subject matter. But I don`t think it`s a problem. I mean, traditional musical forms like folk music in three chords or blues are endearing to Americans. They find some comfort in them</a:t>
            </a:r>
            <a:r>
              <a:rPr lang="en-US" sz="2000" i="1" dirty="0" smtClean="0">
                <a:latin typeface="American Typewriter"/>
                <a:cs typeface="American Typewriter"/>
              </a:rPr>
              <a:t>.”</a:t>
            </a:r>
            <a:endParaRPr lang="en-U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30990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706" y="2402199"/>
            <a:ext cx="4063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The End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1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314</TotalTime>
  <Words>336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Sex, drugs and rock and roll of the 17th century</vt:lpstr>
      <vt:lpstr>Donne vs. Jagger</vt:lpstr>
      <vt:lpstr>Sex  according to John Donne </vt:lpstr>
      <vt:lpstr>Sex  according to Mick jagger</vt:lpstr>
      <vt:lpstr>Drugs  according to John donne</vt:lpstr>
      <vt:lpstr>Drugs according to mick jagger</vt:lpstr>
      <vt:lpstr>Rock and roll according to john donne</vt:lpstr>
      <vt:lpstr>Rock and roll according to mick jagger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Sex, drugs and rock of the 17th century</dc:title>
  <dc:creator>Jennifer Woods</dc:creator>
  <cp:lastModifiedBy>Jennifer Woods</cp:lastModifiedBy>
  <cp:revision>12</cp:revision>
  <dcterms:created xsi:type="dcterms:W3CDTF">2012-04-17T23:00:58Z</dcterms:created>
  <dcterms:modified xsi:type="dcterms:W3CDTF">2012-04-19T20:28:11Z</dcterms:modified>
</cp:coreProperties>
</file>